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2"/>
  </p:sldMasterIdLst>
  <p:sldIdLst>
    <p:sldId id="262" r:id="rId3"/>
    <p:sldId id="263" r:id="rId4"/>
    <p:sldId id="264" r:id="rId5"/>
    <p:sldId id="265" r:id="rId6"/>
    <p:sldId id="267" r:id="rId7"/>
    <p:sldId id="269" r:id="rId8"/>
    <p:sldId id="271" r:id="rId9"/>
    <p:sldId id="272" r:id="rId10"/>
    <p:sldId id="273" r:id="rId11"/>
    <p:sldId id="274" r:id="rId12"/>
    <p:sldId id="266" r:id="rId13"/>
    <p:sldId id="261" r:id="rId14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MULTIPLYING RATIONAL EXPRESSIONS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SECTION 11.5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9971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				6.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17046"/>
              </p:ext>
            </p:extLst>
          </p:nvPr>
        </p:nvGraphicFramePr>
        <p:xfrm>
          <a:off x="962025" y="1981200"/>
          <a:ext cx="28813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1218960" imgH="419040" progId="Equation.DSMT4">
                  <p:embed/>
                </p:oleObj>
              </mc:Choice>
              <mc:Fallback>
                <p:oleObj name="Equation" r:id="rId3" imgW="1218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2025" y="1981200"/>
                        <a:ext cx="288131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041093"/>
              </p:ext>
            </p:extLst>
          </p:nvPr>
        </p:nvGraphicFramePr>
        <p:xfrm>
          <a:off x="4953000" y="1981200"/>
          <a:ext cx="11080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5" imgW="507960" imgH="761760" progId="Equation.DSMT4">
                  <p:embed/>
                </p:oleObj>
              </mc:Choice>
              <mc:Fallback>
                <p:oleObj name="Equation" r:id="rId5" imgW="5079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3000" y="1981200"/>
                        <a:ext cx="1108075" cy="1662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52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Pg</a:t>
            </a:r>
            <a:r>
              <a:rPr lang="en-US" dirty="0" smtClean="0"/>
              <a:t> 673 </a:t>
            </a:r>
            <a:r>
              <a:rPr lang="en-US" dirty="0" smtClean="0"/>
              <a:t># 4-11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42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Pg</a:t>
            </a:r>
            <a:r>
              <a:rPr lang="en-US" smtClean="0"/>
              <a:t> 673 # </a:t>
            </a:r>
            <a:r>
              <a:rPr lang="en-US" smtClean="0"/>
              <a:t> 13-31 odd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6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Multiply the top (numerator) </a:t>
            </a:r>
          </a:p>
          <a:p>
            <a:pPr marL="0" indent="0">
              <a:buNone/>
            </a:pPr>
            <a:r>
              <a:rPr lang="en-US" sz="3600" dirty="0" smtClean="0"/>
              <a:t>Multiply the bottom (denominator)</a:t>
            </a:r>
          </a:p>
          <a:p>
            <a:pPr marL="0" indent="0">
              <a:buNone/>
            </a:pPr>
            <a:r>
              <a:rPr lang="en-US" sz="3600" dirty="0" smtClean="0"/>
              <a:t>Factor the top and bottom</a:t>
            </a:r>
          </a:p>
          <a:p>
            <a:pPr marL="0" indent="0">
              <a:buNone/>
            </a:pPr>
            <a:r>
              <a:rPr lang="en-US" sz="3600" dirty="0" smtClean="0"/>
              <a:t>Simplify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multiply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				2.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875000"/>
              </p:ext>
            </p:extLst>
          </p:nvPr>
        </p:nvGraphicFramePr>
        <p:xfrm>
          <a:off x="1066800" y="2286000"/>
          <a:ext cx="15113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647640" imgH="419040" progId="Equation.DSMT4">
                  <p:embed/>
                </p:oleObj>
              </mc:Choice>
              <mc:Fallback>
                <p:oleObj name="Equation" r:id="rId3" imgW="647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286000"/>
                        <a:ext cx="15113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517850"/>
              </p:ext>
            </p:extLst>
          </p:nvPr>
        </p:nvGraphicFramePr>
        <p:xfrm>
          <a:off x="4876800" y="2286000"/>
          <a:ext cx="135255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" imgW="647640" imgH="419040" progId="Equation.DSMT4">
                  <p:embed/>
                </p:oleObj>
              </mc:Choice>
              <mc:Fallback>
                <p:oleObj name="Equation" r:id="rId5" imgW="647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6800" y="2286000"/>
                        <a:ext cx="1352550" cy="87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811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 				4.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328145"/>
              </p:ext>
            </p:extLst>
          </p:nvPr>
        </p:nvGraphicFramePr>
        <p:xfrm>
          <a:off x="1219200" y="2057400"/>
          <a:ext cx="19510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3" imgW="850680" imgH="419040" progId="Equation.DSMT4">
                  <p:embed/>
                </p:oleObj>
              </mc:Choice>
              <mc:Fallback>
                <p:oleObj name="Equation" r:id="rId3" imgW="850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057400"/>
                        <a:ext cx="1951038" cy="960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242996"/>
              </p:ext>
            </p:extLst>
          </p:nvPr>
        </p:nvGraphicFramePr>
        <p:xfrm>
          <a:off x="4800600" y="2209800"/>
          <a:ext cx="1879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" imgW="939600" imgH="419040" progId="Equation.DSMT4">
                  <p:embed/>
                </p:oleObj>
              </mc:Choice>
              <mc:Fallback>
                <p:oleObj name="Equation" r:id="rId5" imgW="939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2209800"/>
                        <a:ext cx="1879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22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				6.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630186"/>
              </p:ext>
            </p:extLst>
          </p:nvPr>
        </p:nvGraphicFramePr>
        <p:xfrm>
          <a:off x="1066800" y="1981200"/>
          <a:ext cx="267161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130040" imgH="419040" progId="Equation.DSMT4">
                  <p:embed/>
                </p:oleObj>
              </mc:Choice>
              <mc:Fallback>
                <p:oleObj name="Equation" r:id="rId3" imgW="11300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981200"/>
                        <a:ext cx="2671618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122842"/>
              </p:ext>
            </p:extLst>
          </p:nvPr>
        </p:nvGraphicFramePr>
        <p:xfrm>
          <a:off x="4800600" y="2133600"/>
          <a:ext cx="277090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269720" imgH="419040" progId="Equation.DSMT4">
                  <p:embed/>
                </p:oleObj>
              </mc:Choice>
              <mc:Fallback>
                <p:oleObj name="Equation" r:id="rId5" imgW="1269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2133600"/>
                        <a:ext cx="277090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48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DIVIDING RATIONAL EXPRESSIONS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SECTION 11.5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1434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smtClean="0"/>
              <a:t>Flip the second fraction </a:t>
            </a:r>
          </a:p>
          <a:p>
            <a:pPr marL="0" indent="0">
              <a:buNone/>
            </a:pPr>
            <a:r>
              <a:rPr lang="en-US" sz="3600" dirty="0" smtClean="0"/>
              <a:t>Make the division sign multiplication</a:t>
            </a:r>
          </a:p>
          <a:p>
            <a:pPr marL="0" indent="0">
              <a:buNone/>
            </a:pPr>
            <a:r>
              <a:rPr lang="en-US" sz="3600" dirty="0" smtClean="0"/>
              <a:t>Multiply the top (numerator) </a:t>
            </a:r>
          </a:p>
          <a:p>
            <a:pPr marL="0" indent="0">
              <a:buNone/>
            </a:pPr>
            <a:r>
              <a:rPr lang="en-US" sz="3600" dirty="0" smtClean="0"/>
              <a:t>Multiply the bottom (denominator)</a:t>
            </a:r>
          </a:p>
          <a:p>
            <a:pPr marL="0" indent="0">
              <a:buNone/>
            </a:pPr>
            <a:r>
              <a:rPr lang="en-US" sz="3600" dirty="0" smtClean="0"/>
              <a:t>Factor the top and bottom</a:t>
            </a:r>
          </a:p>
          <a:p>
            <a:pPr marL="0" indent="0">
              <a:buNone/>
            </a:pPr>
            <a:r>
              <a:rPr lang="en-US" sz="3600" dirty="0" smtClean="0"/>
              <a:t>Simplify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divide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8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				2.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959592"/>
              </p:ext>
            </p:extLst>
          </p:nvPr>
        </p:nvGraphicFramePr>
        <p:xfrm>
          <a:off x="1171575" y="2057400"/>
          <a:ext cx="15716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672840" imgH="419040" progId="Equation.DSMT4">
                  <p:embed/>
                </p:oleObj>
              </mc:Choice>
              <mc:Fallback>
                <p:oleObj name="Equation" r:id="rId3" imgW="672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1575" y="2057400"/>
                        <a:ext cx="1571625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410867"/>
              </p:ext>
            </p:extLst>
          </p:nvPr>
        </p:nvGraphicFramePr>
        <p:xfrm>
          <a:off x="4887912" y="2133600"/>
          <a:ext cx="15128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5" imgW="723600" imgH="419040" progId="Equation.DSMT4">
                  <p:embed/>
                </p:oleObj>
              </mc:Choice>
              <mc:Fallback>
                <p:oleObj name="Equation" r:id="rId5" imgW="723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87912" y="2133600"/>
                        <a:ext cx="1512888" cy="87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586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 				4.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260321"/>
              </p:ext>
            </p:extLst>
          </p:nvPr>
        </p:nvGraphicFramePr>
        <p:xfrm>
          <a:off x="1135062" y="2057400"/>
          <a:ext cx="24463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066680" imgH="419040" progId="Equation.DSMT4">
                  <p:embed/>
                </p:oleObj>
              </mc:Choice>
              <mc:Fallback>
                <p:oleObj name="Equation" r:id="rId3" imgW="1066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5062" y="2057400"/>
                        <a:ext cx="2446338" cy="960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237629"/>
              </p:ext>
            </p:extLst>
          </p:nvPr>
        </p:nvGraphicFramePr>
        <p:xfrm>
          <a:off x="4851400" y="2209800"/>
          <a:ext cx="2159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5" imgW="1079280" imgH="419040" progId="Equation.DSMT4">
                  <p:embed/>
                </p:oleObj>
              </mc:Choice>
              <mc:Fallback>
                <p:oleObj name="Equation" r:id="rId5" imgW="1079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1400" y="2209800"/>
                        <a:ext cx="2159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6354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3D5F3581-F911-42CB-9C5D-2273FE6620B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95</TotalTime>
  <Words>90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Hardcover</vt:lpstr>
      <vt:lpstr>Equation</vt:lpstr>
      <vt:lpstr>MULTIPLYING RATIONAL EXPRESSIONS</vt:lpstr>
      <vt:lpstr>How to multiply</vt:lpstr>
      <vt:lpstr>Examples</vt:lpstr>
      <vt:lpstr>Examples</vt:lpstr>
      <vt:lpstr>Examples</vt:lpstr>
      <vt:lpstr>DIVIDING RATIONAL EXPRESSIONS</vt:lpstr>
      <vt:lpstr>How to divide</vt:lpstr>
      <vt:lpstr>Examples</vt:lpstr>
      <vt:lpstr>Examples</vt:lpstr>
      <vt:lpstr>Examples</vt:lpstr>
      <vt:lpstr>Classwork</vt:lpstr>
      <vt:lpstr>Homework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Jeff Lake</dc:creator>
  <cp:lastModifiedBy>LAKE, JEFF</cp:lastModifiedBy>
  <cp:revision>12</cp:revision>
  <dcterms:created xsi:type="dcterms:W3CDTF">2012-04-25T11:54:18Z</dcterms:created>
  <dcterms:modified xsi:type="dcterms:W3CDTF">2012-12-13T18:49:15Z</dcterms:modified>
</cp:coreProperties>
</file>